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sldIdLst>
    <p:sldId id="256" r:id="rId5"/>
  </p:sldIdLst>
  <p:sldSz cx="7632700" cy="109077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hiro,YoshieTKZRD" userId="47745571-81a5-4e40-ab37-b96e78fdd50a" providerId="ADAL" clId="{9373F4DA-DF0F-4921-AD7E-670E6DA38B32}"/>
    <pc:docChg chg="undo custSel modSld">
      <pc:chgData name="Yahiro,YoshieTKZRD" userId="47745571-81a5-4e40-ab37-b96e78fdd50a" providerId="ADAL" clId="{9373F4DA-DF0F-4921-AD7E-670E6DA38B32}" dt="2023-10-11T05:37:48.862" v="37" actId="1036"/>
      <pc:docMkLst>
        <pc:docMk/>
      </pc:docMkLst>
      <pc:sldChg chg="addSp delSp modSp mod">
        <pc:chgData name="Yahiro,YoshieTKZRD" userId="47745571-81a5-4e40-ab37-b96e78fdd50a" providerId="ADAL" clId="{9373F4DA-DF0F-4921-AD7E-670E6DA38B32}" dt="2023-10-11T05:37:48.862" v="37" actId="1036"/>
        <pc:sldMkLst>
          <pc:docMk/>
          <pc:sldMk cId="1177873658" sldId="256"/>
        </pc:sldMkLst>
        <pc:spChg chg="del mod">
          <ac:chgData name="Yahiro,YoshieTKZRD" userId="47745571-81a5-4e40-ab37-b96e78fdd50a" providerId="ADAL" clId="{9373F4DA-DF0F-4921-AD7E-670E6DA38B32}" dt="2023-10-11T05:33:09.510" v="2" actId="478"/>
          <ac:spMkLst>
            <pc:docMk/>
            <pc:sldMk cId="1177873658" sldId="256"/>
            <ac:spMk id="9" creationId="{42C9D58D-1BB0-2A6D-1DB5-ABC89E38839E}"/>
          </ac:spMkLst>
        </pc:spChg>
        <pc:spChg chg="mod">
          <ac:chgData name="Yahiro,YoshieTKZRD" userId="47745571-81a5-4e40-ab37-b96e78fdd50a" providerId="ADAL" clId="{9373F4DA-DF0F-4921-AD7E-670E6DA38B32}" dt="2023-10-11T05:37:48.862" v="37" actId="1036"/>
          <ac:spMkLst>
            <pc:docMk/>
            <pc:sldMk cId="1177873658" sldId="256"/>
            <ac:spMk id="12" creationId="{608FEAED-23E8-29EB-A4A0-A29D6C3475F7}"/>
          </ac:spMkLst>
        </pc:spChg>
        <pc:spChg chg="add mod">
          <ac:chgData name="Yahiro,YoshieTKZRD" userId="47745571-81a5-4e40-ab37-b96e78fdd50a" providerId="ADAL" clId="{9373F4DA-DF0F-4921-AD7E-670E6DA38B32}" dt="2023-10-11T05:37:48.862" v="37" actId="1036"/>
          <ac:spMkLst>
            <pc:docMk/>
            <pc:sldMk cId="1177873658" sldId="256"/>
            <ac:spMk id="13" creationId="{67ADCB5D-9BBE-43BD-D6AB-513E3150AA87}"/>
          </ac:spMkLst>
        </pc:spChg>
        <pc:spChg chg="mod">
          <ac:chgData name="Yahiro,YoshieTKZRD" userId="47745571-81a5-4e40-ab37-b96e78fdd50a" providerId="ADAL" clId="{9373F4DA-DF0F-4921-AD7E-670E6DA38B32}" dt="2023-10-11T05:33:38.927" v="24" actId="1035"/>
          <ac:spMkLst>
            <pc:docMk/>
            <pc:sldMk cId="1177873658" sldId="256"/>
            <ac:spMk id="35" creationId="{54F0899E-F5DA-AF88-B05D-03D67CDBD31F}"/>
          </ac:spMkLst>
        </pc:spChg>
        <pc:picChg chg="mod">
          <ac:chgData name="Yahiro,YoshieTKZRD" userId="47745571-81a5-4e40-ab37-b96e78fdd50a" providerId="ADAL" clId="{9373F4DA-DF0F-4921-AD7E-670E6DA38B32}" dt="2023-10-11T05:33:38.927" v="24" actId="1035"/>
          <ac:picMkLst>
            <pc:docMk/>
            <pc:sldMk cId="1177873658" sldId="256"/>
            <ac:picMk id="4" creationId="{85A0FEA8-DAC4-F6BA-6703-AAD248677DE0}"/>
          </ac:picMkLst>
        </pc:picChg>
        <pc:picChg chg="mod">
          <ac:chgData name="Yahiro,YoshieTKZRD" userId="47745571-81a5-4e40-ab37-b96e78fdd50a" providerId="ADAL" clId="{9373F4DA-DF0F-4921-AD7E-670E6DA38B32}" dt="2023-10-11T05:37:48.862" v="37" actId="1036"/>
          <ac:picMkLst>
            <pc:docMk/>
            <pc:sldMk cId="1177873658" sldId="256"/>
            <ac:picMk id="10" creationId="{59ACC151-067F-685C-F5B5-A7CE8B02EAA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53" y="1785129"/>
            <a:ext cx="6487795" cy="3797500"/>
          </a:xfrm>
        </p:spPr>
        <p:txBody>
          <a:bodyPr anchor="b"/>
          <a:lstStyle>
            <a:lvl1pPr algn="ctr">
              <a:defRPr sz="50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4088" y="5729075"/>
            <a:ext cx="5724525" cy="2633505"/>
          </a:xfrm>
        </p:spPr>
        <p:txBody>
          <a:bodyPr/>
          <a:lstStyle>
            <a:lvl1pPr marL="0" indent="0" algn="ctr">
              <a:buNone/>
              <a:defRPr sz="2003"/>
            </a:lvl1pPr>
            <a:lvl2pPr marL="381625" indent="0" algn="ctr">
              <a:buNone/>
              <a:defRPr sz="1669"/>
            </a:lvl2pPr>
            <a:lvl3pPr marL="763250" indent="0" algn="ctr">
              <a:buNone/>
              <a:defRPr sz="1502"/>
            </a:lvl3pPr>
            <a:lvl4pPr marL="1144875" indent="0" algn="ctr">
              <a:buNone/>
              <a:defRPr sz="1336"/>
            </a:lvl4pPr>
            <a:lvl5pPr marL="1526499" indent="0" algn="ctr">
              <a:buNone/>
              <a:defRPr sz="1336"/>
            </a:lvl5pPr>
            <a:lvl6pPr marL="1908124" indent="0" algn="ctr">
              <a:buNone/>
              <a:defRPr sz="1336"/>
            </a:lvl6pPr>
            <a:lvl7pPr marL="2289749" indent="0" algn="ctr">
              <a:buNone/>
              <a:defRPr sz="1336"/>
            </a:lvl7pPr>
            <a:lvl8pPr marL="2671374" indent="0" algn="ctr">
              <a:buNone/>
              <a:defRPr sz="1336"/>
            </a:lvl8pPr>
            <a:lvl9pPr marL="3052999" indent="0" algn="ctr">
              <a:buNone/>
              <a:defRPr sz="133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79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62151" y="580735"/>
            <a:ext cx="1645801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4749" y="580735"/>
            <a:ext cx="4841994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85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73" y="2719357"/>
            <a:ext cx="6583204" cy="4537305"/>
          </a:xfrm>
        </p:spPr>
        <p:txBody>
          <a:bodyPr anchor="b"/>
          <a:lstStyle>
            <a:lvl1pPr>
              <a:defRPr sz="50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73" y="7299586"/>
            <a:ext cx="6583204" cy="2386061"/>
          </a:xfrm>
        </p:spPr>
        <p:txBody>
          <a:bodyPr/>
          <a:lstStyle>
            <a:lvl1pPr marL="0" indent="0">
              <a:buNone/>
              <a:defRPr sz="2003">
                <a:solidFill>
                  <a:schemeClr val="tx1"/>
                </a:solidFill>
              </a:defRPr>
            </a:lvl1pPr>
            <a:lvl2pPr marL="381625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2pPr>
            <a:lvl3pPr marL="763250" indent="0">
              <a:buNone/>
              <a:defRPr sz="1502">
                <a:solidFill>
                  <a:schemeClr val="tx1">
                    <a:tint val="75000"/>
                  </a:schemeClr>
                </a:solidFill>
              </a:defRPr>
            </a:lvl3pPr>
            <a:lvl4pPr marL="1144875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4pPr>
            <a:lvl5pPr marL="1526499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5pPr>
            <a:lvl6pPr marL="1908124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6pPr>
            <a:lvl7pPr marL="2289749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7pPr>
            <a:lvl8pPr marL="2671374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8pPr>
            <a:lvl9pPr marL="3052999" indent="0">
              <a:buNone/>
              <a:defRPr sz="13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37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4748" y="2903673"/>
            <a:ext cx="3243898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4054" y="2903673"/>
            <a:ext cx="3243898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42" y="580737"/>
            <a:ext cx="6583204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43" y="2673905"/>
            <a:ext cx="3228989" cy="1310440"/>
          </a:xfrm>
        </p:spPr>
        <p:txBody>
          <a:bodyPr anchor="b"/>
          <a:lstStyle>
            <a:lvl1pPr marL="0" indent="0">
              <a:buNone/>
              <a:defRPr sz="2003" b="1"/>
            </a:lvl1pPr>
            <a:lvl2pPr marL="381625" indent="0">
              <a:buNone/>
              <a:defRPr sz="1669" b="1"/>
            </a:lvl2pPr>
            <a:lvl3pPr marL="763250" indent="0">
              <a:buNone/>
              <a:defRPr sz="1502" b="1"/>
            </a:lvl3pPr>
            <a:lvl4pPr marL="1144875" indent="0">
              <a:buNone/>
              <a:defRPr sz="1336" b="1"/>
            </a:lvl4pPr>
            <a:lvl5pPr marL="1526499" indent="0">
              <a:buNone/>
              <a:defRPr sz="1336" b="1"/>
            </a:lvl5pPr>
            <a:lvl6pPr marL="1908124" indent="0">
              <a:buNone/>
              <a:defRPr sz="1336" b="1"/>
            </a:lvl6pPr>
            <a:lvl7pPr marL="2289749" indent="0">
              <a:buNone/>
              <a:defRPr sz="1336" b="1"/>
            </a:lvl7pPr>
            <a:lvl8pPr marL="2671374" indent="0">
              <a:buNone/>
              <a:defRPr sz="1336" b="1"/>
            </a:lvl8pPr>
            <a:lvl9pPr marL="3052999" indent="0">
              <a:buNone/>
              <a:defRPr sz="133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43" y="3984345"/>
            <a:ext cx="3228989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4055" y="2673905"/>
            <a:ext cx="3244892" cy="1310440"/>
          </a:xfrm>
        </p:spPr>
        <p:txBody>
          <a:bodyPr anchor="b"/>
          <a:lstStyle>
            <a:lvl1pPr marL="0" indent="0">
              <a:buNone/>
              <a:defRPr sz="2003" b="1"/>
            </a:lvl1pPr>
            <a:lvl2pPr marL="381625" indent="0">
              <a:buNone/>
              <a:defRPr sz="1669" b="1"/>
            </a:lvl2pPr>
            <a:lvl3pPr marL="763250" indent="0">
              <a:buNone/>
              <a:defRPr sz="1502" b="1"/>
            </a:lvl3pPr>
            <a:lvl4pPr marL="1144875" indent="0">
              <a:buNone/>
              <a:defRPr sz="1336" b="1"/>
            </a:lvl4pPr>
            <a:lvl5pPr marL="1526499" indent="0">
              <a:buNone/>
              <a:defRPr sz="1336" b="1"/>
            </a:lvl5pPr>
            <a:lvl6pPr marL="1908124" indent="0">
              <a:buNone/>
              <a:defRPr sz="1336" b="1"/>
            </a:lvl6pPr>
            <a:lvl7pPr marL="2289749" indent="0">
              <a:buNone/>
              <a:defRPr sz="1336" b="1"/>
            </a:lvl7pPr>
            <a:lvl8pPr marL="2671374" indent="0">
              <a:buNone/>
              <a:defRPr sz="1336" b="1"/>
            </a:lvl8pPr>
            <a:lvl9pPr marL="3052999" indent="0">
              <a:buNone/>
              <a:defRPr sz="133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4055" y="3984345"/>
            <a:ext cx="324489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13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35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42" y="727181"/>
            <a:ext cx="2461744" cy="2545133"/>
          </a:xfrm>
        </p:spPr>
        <p:txBody>
          <a:bodyPr anchor="b"/>
          <a:lstStyle>
            <a:lvl1pPr>
              <a:defRPr sz="267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892" y="1570511"/>
            <a:ext cx="3864054" cy="7751546"/>
          </a:xfrm>
        </p:spPr>
        <p:txBody>
          <a:bodyPr/>
          <a:lstStyle>
            <a:lvl1pPr>
              <a:defRPr sz="2671"/>
            </a:lvl1pPr>
            <a:lvl2pPr>
              <a:defRPr sz="2337"/>
            </a:lvl2pPr>
            <a:lvl3pPr>
              <a:defRPr sz="2003"/>
            </a:lvl3pPr>
            <a:lvl4pPr>
              <a:defRPr sz="1669"/>
            </a:lvl4pPr>
            <a:lvl5pPr>
              <a:defRPr sz="1669"/>
            </a:lvl5pPr>
            <a:lvl6pPr>
              <a:defRPr sz="1669"/>
            </a:lvl6pPr>
            <a:lvl7pPr>
              <a:defRPr sz="1669"/>
            </a:lvl7pPr>
            <a:lvl8pPr>
              <a:defRPr sz="1669"/>
            </a:lvl8pPr>
            <a:lvl9pPr>
              <a:defRPr sz="16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42" y="3272314"/>
            <a:ext cx="2461744" cy="6062366"/>
          </a:xfrm>
        </p:spPr>
        <p:txBody>
          <a:bodyPr/>
          <a:lstStyle>
            <a:lvl1pPr marL="0" indent="0">
              <a:buNone/>
              <a:defRPr sz="1336"/>
            </a:lvl1pPr>
            <a:lvl2pPr marL="381625" indent="0">
              <a:buNone/>
              <a:defRPr sz="1169"/>
            </a:lvl2pPr>
            <a:lvl3pPr marL="763250" indent="0">
              <a:buNone/>
              <a:defRPr sz="1002"/>
            </a:lvl3pPr>
            <a:lvl4pPr marL="1144875" indent="0">
              <a:buNone/>
              <a:defRPr sz="835"/>
            </a:lvl4pPr>
            <a:lvl5pPr marL="1526499" indent="0">
              <a:buNone/>
              <a:defRPr sz="835"/>
            </a:lvl5pPr>
            <a:lvl6pPr marL="1908124" indent="0">
              <a:buNone/>
              <a:defRPr sz="835"/>
            </a:lvl6pPr>
            <a:lvl7pPr marL="2289749" indent="0">
              <a:buNone/>
              <a:defRPr sz="835"/>
            </a:lvl7pPr>
            <a:lvl8pPr marL="2671374" indent="0">
              <a:buNone/>
              <a:defRPr sz="835"/>
            </a:lvl8pPr>
            <a:lvl9pPr marL="3052999" indent="0">
              <a:buNone/>
              <a:defRPr sz="8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27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42" y="727181"/>
            <a:ext cx="2461744" cy="2545133"/>
          </a:xfrm>
        </p:spPr>
        <p:txBody>
          <a:bodyPr anchor="b"/>
          <a:lstStyle>
            <a:lvl1pPr>
              <a:defRPr sz="267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4892" y="1570511"/>
            <a:ext cx="3864054" cy="7751546"/>
          </a:xfrm>
        </p:spPr>
        <p:txBody>
          <a:bodyPr anchor="t"/>
          <a:lstStyle>
            <a:lvl1pPr marL="0" indent="0">
              <a:buNone/>
              <a:defRPr sz="2671"/>
            </a:lvl1pPr>
            <a:lvl2pPr marL="381625" indent="0">
              <a:buNone/>
              <a:defRPr sz="2337"/>
            </a:lvl2pPr>
            <a:lvl3pPr marL="763250" indent="0">
              <a:buNone/>
              <a:defRPr sz="2003"/>
            </a:lvl3pPr>
            <a:lvl4pPr marL="1144875" indent="0">
              <a:buNone/>
              <a:defRPr sz="1669"/>
            </a:lvl4pPr>
            <a:lvl5pPr marL="1526499" indent="0">
              <a:buNone/>
              <a:defRPr sz="1669"/>
            </a:lvl5pPr>
            <a:lvl6pPr marL="1908124" indent="0">
              <a:buNone/>
              <a:defRPr sz="1669"/>
            </a:lvl6pPr>
            <a:lvl7pPr marL="2289749" indent="0">
              <a:buNone/>
              <a:defRPr sz="1669"/>
            </a:lvl7pPr>
            <a:lvl8pPr marL="2671374" indent="0">
              <a:buNone/>
              <a:defRPr sz="1669"/>
            </a:lvl8pPr>
            <a:lvl9pPr marL="3052999" indent="0">
              <a:buNone/>
              <a:defRPr sz="166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42" y="3272314"/>
            <a:ext cx="2461744" cy="6062366"/>
          </a:xfrm>
        </p:spPr>
        <p:txBody>
          <a:bodyPr/>
          <a:lstStyle>
            <a:lvl1pPr marL="0" indent="0">
              <a:buNone/>
              <a:defRPr sz="1336"/>
            </a:lvl1pPr>
            <a:lvl2pPr marL="381625" indent="0">
              <a:buNone/>
              <a:defRPr sz="1169"/>
            </a:lvl2pPr>
            <a:lvl3pPr marL="763250" indent="0">
              <a:buNone/>
              <a:defRPr sz="1002"/>
            </a:lvl3pPr>
            <a:lvl4pPr marL="1144875" indent="0">
              <a:buNone/>
              <a:defRPr sz="835"/>
            </a:lvl4pPr>
            <a:lvl5pPr marL="1526499" indent="0">
              <a:buNone/>
              <a:defRPr sz="835"/>
            </a:lvl5pPr>
            <a:lvl6pPr marL="1908124" indent="0">
              <a:buNone/>
              <a:defRPr sz="835"/>
            </a:lvl6pPr>
            <a:lvl7pPr marL="2289749" indent="0">
              <a:buNone/>
              <a:defRPr sz="835"/>
            </a:lvl7pPr>
            <a:lvl8pPr marL="2671374" indent="0">
              <a:buNone/>
              <a:defRPr sz="835"/>
            </a:lvl8pPr>
            <a:lvl9pPr marL="3052999" indent="0">
              <a:buNone/>
              <a:defRPr sz="8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1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748" y="580737"/>
            <a:ext cx="6583204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748" y="2903673"/>
            <a:ext cx="6583204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4748" y="10109836"/>
            <a:ext cx="1717358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8410-7D6E-4F27-94D1-BFE40BF765EA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8332" y="10109836"/>
            <a:ext cx="2576036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90594" y="10109836"/>
            <a:ext cx="1717358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5712E-37B8-492C-9B54-C9CCFCA6A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43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763250" rtl="0" eaLnBrk="1" latinLnBrk="0" hangingPunct="1">
        <a:lnSpc>
          <a:spcPct val="90000"/>
        </a:lnSpc>
        <a:spcBef>
          <a:spcPct val="0"/>
        </a:spcBef>
        <a:buNone/>
        <a:defRPr kumimoji="1" sz="36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812" indent="-190812" algn="l" defTabSz="763250" rtl="0" eaLnBrk="1" latinLnBrk="0" hangingPunct="1">
        <a:lnSpc>
          <a:spcPct val="90000"/>
        </a:lnSpc>
        <a:spcBef>
          <a:spcPts val="835"/>
        </a:spcBef>
        <a:buFont typeface="Arial" panose="020B0604020202020204" pitchFamily="34" charset="0"/>
        <a:buChar char="•"/>
        <a:defRPr kumimoji="1"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72437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2003" kern="1200">
          <a:solidFill>
            <a:schemeClr val="tx1"/>
          </a:solidFill>
          <a:latin typeface="+mn-lt"/>
          <a:ea typeface="+mn-ea"/>
          <a:cs typeface="+mn-cs"/>
        </a:defRPr>
      </a:lvl2pPr>
      <a:lvl3pPr marL="954062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669" kern="1200">
          <a:solidFill>
            <a:schemeClr val="tx1"/>
          </a:solidFill>
          <a:latin typeface="+mn-lt"/>
          <a:ea typeface="+mn-ea"/>
          <a:cs typeface="+mn-cs"/>
        </a:defRPr>
      </a:lvl3pPr>
      <a:lvl4pPr marL="1335687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4pPr>
      <a:lvl5pPr marL="1717312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5pPr>
      <a:lvl6pPr marL="2098937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6pPr>
      <a:lvl7pPr marL="2480561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7pPr>
      <a:lvl8pPr marL="2862186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8pPr>
      <a:lvl9pPr marL="3243811" indent="-190812" algn="l" defTabSz="76325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1pPr>
      <a:lvl2pPr marL="381625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2pPr>
      <a:lvl3pPr marL="763250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3pPr>
      <a:lvl4pPr marL="1144875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4pPr>
      <a:lvl5pPr marL="1526499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5pPr>
      <a:lvl6pPr marL="1908124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6pPr>
      <a:lvl7pPr marL="2289749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7pPr>
      <a:lvl8pPr marL="2671374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8pPr>
      <a:lvl9pPr marL="3052999" algn="l" defTabSz="763250" rtl="0" eaLnBrk="1" latinLnBrk="0" hangingPunct="1">
        <a:defRPr kumimoji="1" sz="1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2F6F8-266A-42E1-BE37-2AC49000A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5010" y="182140"/>
            <a:ext cx="1331360" cy="301084"/>
          </a:xfrm>
        </p:spPr>
        <p:txBody>
          <a:bodyPr>
            <a:norm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E62604-8F16-4656-AD26-2D7342892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674" y="1100673"/>
            <a:ext cx="6838033" cy="485531"/>
          </a:xfrm>
          <a:ln w="19050">
            <a:solidFill>
              <a:schemeClr val="accent2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仮称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柏市風早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丁目物流センター計画」 新築工事着工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BBEEAAE-B4CF-43D3-8ED6-7C7FAB2CD987}"/>
              </a:ext>
            </a:extLst>
          </p:cNvPr>
          <p:cNvSpPr/>
          <p:nvPr/>
        </p:nvSpPr>
        <p:spPr>
          <a:xfrm>
            <a:off x="336674" y="1709724"/>
            <a:ext cx="6838033" cy="2269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三井物産都市開発株式会社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本社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東京都港区、代表取締役社長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土原伸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は、千葉県柏市にて開発推進中の「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仮称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柏市風早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丁目物流センター計画」の新築工事を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日に着手致しましたのでお知らせします。 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計画地は、柏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IC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より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11.4km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、首都圏の大動脈である国道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号に近接している為、周辺主要都市への地域配送のみならず、広域配送拠点として活用可能な物流適地に位置しております。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当社は今後も三井物産グループの物流ネットワークを活用し、利用者ニーズを的確につかみ、物流機能・物流サービスの高度化・多様化に応える物流インフラ基盤としてのハード＆ソリューションを提供し、企業の経営戦略に新しい価値を創造してまいります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7AF14D8-0047-4412-820D-39274A7E1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782" y="457943"/>
            <a:ext cx="2178423" cy="54739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5A0FEA8-DAC4-F6BA-6703-AAD248677D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15" y="4318781"/>
            <a:ext cx="5794375" cy="32588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9ACC151-067F-685C-F5B5-A7CE8B02E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7742" y="7974355"/>
            <a:ext cx="3147060" cy="226441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DF42714-C114-588E-0779-C246C9396A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6632" y="10473091"/>
            <a:ext cx="1729105" cy="35179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08FEAED-23E8-29EB-A4A0-A29D6C3475F7}"/>
              </a:ext>
            </a:extLst>
          </p:cNvPr>
          <p:cNvSpPr/>
          <p:nvPr/>
        </p:nvSpPr>
        <p:spPr>
          <a:xfrm>
            <a:off x="4444276" y="7694764"/>
            <a:ext cx="2695862" cy="26161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広域図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7ADCB5D-9BBE-43BD-D6AB-513E3150AA87}"/>
              </a:ext>
            </a:extLst>
          </p:cNvPr>
          <p:cNvSpPr/>
          <p:nvPr/>
        </p:nvSpPr>
        <p:spPr>
          <a:xfrm>
            <a:off x="65209" y="7665382"/>
            <a:ext cx="4458217" cy="226959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計画概要（予定）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所在地    ：　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千葉県柏市風早</a:t>
            </a:r>
            <a:r>
              <a:rPr lang="en-US" altLang="zh-TW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zh-TW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10-3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endParaRPr lang="en-US" altLang="zh-TW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アクセス    ：　常磐自動車道「柏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IC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11.4km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　   東武野田線「高柳駅」から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3.1km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敷地面積  ：　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6,033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㎡（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1,825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坪）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延床面積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13,114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㎡（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3,967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坪）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規模・構造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RCS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造・地上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階建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竣工    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 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2024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 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6F4E38-33B0-D634-0DCA-38092BBB145F}"/>
              </a:ext>
            </a:extLst>
          </p:cNvPr>
          <p:cNvSpPr/>
          <p:nvPr/>
        </p:nvSpPr>
        <p:spPr>
          <a:xfrm>
            <a:off x="65209" y="9961766"/>
            <a:ext cx="395257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計画につきましては変更する場合がございます。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7516AC-477F-1B8C-2053-F074B924C0F0}"/>
              </a:ext>
            </a:extLst>
          </p:cNvPr>
          <p:cNvSpPr/>
          <p:nvPr/>
        </p:nvSpPr>
        <p:spPr>
          <a:xfrm>
            <a:off x="698548" y="4006108"/>
            <a:ext cx="3745727" cy="27699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仮称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柏市風早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丁目物流センター　完成イメージ＞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87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b6c1dc-4c87-4eff-a520-d05c6ca7586d" xsi:nil="true"/>
    <lcf76f155ced4ddcb4097134ff3c332f xmlns="acc57686-4aba-4086-861d-47c3f391cc69">
      <Terms xmlns="http://schemas.microsoft.com/office/infopath/2007/PartnerControls"/>
    </lcf76f155ced4ddcb4097134ff3c332f>
    <SharedWithUsers xmlns="2d3643a3-8511-4333-8c6e-d1f18a66b2aa">
      <UserInfo>
        <DisplayName/>
        <AccountId xsi:nil="true"/>
        <AccountType/>
      </UserInfo>
    </SharedWithUsers>
    <MediaLengthInSeconds xmlns="acc57686-4aba-4086-861d-47c3f391cc6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07D7CE6D7EA4948B72B2DEBC4F3F4C6" ma:contentTypeVersion="18" ma:contentTypeDescription="新しいドキュメントを作成します。" ma:contentTypeScope="" ma:versionID="90d826ee6c88486492ee02d2b0165fda">
  <xsd:schema xmlns:xsd="http://www.w3.org/2001/XMLSchema" xmlns:xs="http://www.w3.org/2001/XMLSchema" xmlns:p="http://schemas.microsoft.com/office/2006/metadata/properties" xmlns:ns2="2d3643a3-8511-4333-8c6e-d1f18a66b2aa" xmlns:ns3="acc57686-4aba-4086-861d-47c3f391cc69" xmlns:ns4="42b6c1dc-4c87-4eff-a520-d05c6ca7586d" targetNamespace="http://schemas.microsoft.com/office/2006/metadata/properties" ma:root="true" ma:fieldsID="97f607a1aadc0a91caaf7256b8e9450f" ns2:_="" ns3:_="" ns4:_="">
    <xsd:import namespace="2d3643a3-8511-4333-8c6e-d1f18a66b2aa"/>
    <xsd:import namespace="acc57686-4aba-4086-861d-47c3f391cc69"/>
    <xsd:import namespace="42b6c1dc-4c87-4eff-a520-d05c6ca758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643a3-8511-4333-8c6e-d1f18a66b2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57686-4aba-4086-861d-47c3f391c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4d38eeb2-196a-4034-a10a-62d7248b04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6c1dc-4c87-4eff-a520-d05c6ca7586d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da723b0-adca-4cf8-abe6-dd95d3284785}" ma:internalName="TaxCatchAll" ma:showField="CatchAllData" ma:web="42b6c1dc-4c87-4eff-a520-d05c6ca758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2E3D8C-0F2A-4ECE-BE83-269C9E151F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1F5A36-C1BC-4CA2-A3D8-1C812054013E}">
  <ds:schemaRefs>
    <ds:schemaRef ds:uri="http://schemas.microsoft.com/office/2006/metadata/properties"/>
    <ds:schemaRef ds:uri="http://schemas.microsoft.com/office/infopath/2007/PartnerControls"/>
    <ds:schemaRef ds:uri="c1edc10c-ed9e-484c-8305-49de4ff5e1cd"/>
    <ds:schemaRef ds:uri="42b6c1dc-4c87-4eff-a520-d05c6ca7586d"/>
    <ds:schemaRef ds:uri="acc57686-4aba-4086-861d-47c3f391cc69"/>
    <ds:schemaRef ds:uri="2d3643a3-8511-4333-8c6e-d1f18a66b2aa"/>
  </ds:schemaRefs>
</ds:datastoreItem>
</file>

<file path=customXml/itemProps3.xml><?xml version="1.0" encoding="utf-8"?>
<ds:datastoreItem xmlns:ds="http://schemas.openxmlformats.org/officeDocument/2006/customXml" ds:itemID="{91A3F10B-D11D-4DC8-A753-312375DFF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3643a3-8511-4333-8c6e-d1f18a66b2aa"/>
    <ds:schemaRef ds:uri="acc57686-4aba-4086-861d-47c3f391cc69"/>
    <ds:schemaRef ds:uri="42b6c1dc-4c87-4eff-a520-d05c6ca75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fb76b20-b480-4230-8bf5-23ec920b1ce3}" enabled="0" method="" siteId="{ffb76b20-b480-4230-8bf5-23ec920b1c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277</Words>
  <Application>Microsoft Office PowerPoint</Application>
  <PresentationFormat>ユーザー設定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2023年5月23日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2021年4月00日</dc:title>
  <dc:creator>user</dc:creator>
  <cp:lastModifiedBy>Yahiro,YoshieTKZRD</cp:lastModifiedBy>
  <cp:revision>99</cp:revision>
  <cp:lastPrinted>2021-04-12T09:23:12Z</cp:lastPrinted>
  <dcterms:created xsi:type="dcterms:W3CDTF">2021-04-05T10:15:51Z</dcterms:created>
  <dcterms:modified xsi:type="dcterms:W3CDTF">2025-03-28T06:34:48Z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0x010100207D7CE6D7EA4948B72B2DEBC4F3F4C6</vt:lpwstr>
  </property>
  <property fmtid="{D5CDD505-2E9C-101B-9397-08002B2CF9AE}" pid="3" name="MediaServiceImageTags">
    <vt:lpwstr/>
  </property>
  <property fmtid="{D5CDD505-2E9C-101B-9397-08002B2CF9AE}" pid="4" name="Order">
    <vt:r8>9392800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